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991F6-A914-E9F6-3B30-05B65DC4A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B16EC0-CD1B-EC1A-C577-DEA1A4EEC6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FD850-58FC-FE82-4B30-797B0B274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A7113-DDBA-5B20-A9BF-D51AF5191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8BFE4-0402-2489-4ADC-E3539FD1D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3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001C1-83DA-62E9-04BF-5B220933E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BF0C9-1D2C-8C80-9400-DC2EBE4D8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702BD-FE5C-CF49-EB7E-3AF921BF9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6D58E-AB11-23E8-9325-8E2B68BD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A9438-122C-1A18-2383-D2AD07FB1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83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D3CF37-412C-1564-FCC6-AE9676BE8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25E4A-C971-089B-2B98-3B4562247E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0AC9D-C770-B074-0A98-7D9A29C8A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D66E9-C643-5061-57AF-C9253493B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189C2-0967-D947-412E-B0107F5AD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23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F4632-292B-CD65-914C-65E8CBE1B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BFC36-EABC-DA05-967A-4E1E44FEA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BF906-5C97-12B5-587E-900675254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DC258-3A86-6476-5E3C-241959E09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2354E-8884-0DD4-31EE-8BE04DF6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14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E388D-138A-7977-66AB-CEB07CC25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0E925-5BD5-0862-FEF3-08D341B836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C8F45-29F0-258B-C30A-3FBDBD8E0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0E886-D7C0-2142-BA49-537075EF7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F3B26-26B7-8C1E-6919-087EEF7C0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41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62D29-6132-9D90-D439-633863E81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6AF31-243D-2AA2-21B6-5755E60D45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AB7BA3-D5F1-DBBA-7308-AC058B86AE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51B0B4-DEC6-9F6D-D4A6-37DCF276E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563D2-5ABC-E2D2-6E7F-11212714C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02AD03-D4E4-C0A5-9118-8AC8E0E56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64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8AC6-AE6C-9356-216B-FDF2A8CA7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C8B61-AE97-7194-069D-A5DEAE63D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239B1-59D6-2222-83AC-1CA9D881E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C78960-2954-7568-2F0E-3792D2807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D34693-738C-049E-07F6-5916E5A06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A683DB-C320-D050-1A60-63F7CABF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AB756D-666E-F704-2EF3-66F5861D5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3F7BFC-3418-0B3A-7364-428CDD2D0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932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C88D5-2A0B-6809-3708-AEFCAD473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8A58B7-EF50-1998-130A-ECD76591E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618ADD-F3B9-F5BF-F100-7038690F3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73D254-0263-5137-4A14-95DF2C78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751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8174E0-3E65-A73E-47DD-73D2AE680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08BAE7-2356-27F2-6633-EA4DECD39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A9052-EF92-5B27-1DAE-98C05C69F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88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F4BF4-9051-D078-03AF-8C74EF5A3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C3941-0622-0CD1-D709-4980C1ED5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DF7A03-7953-72A2-EA14-97B1E32A2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AC020-2571-0F00-FCAA-7745042C4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33E2A8-220F-1F14-95F9-B2A12AC69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1EED8B-C5FA-C484-1BE2-BD469B0FF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57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0AB54-2C8B-0E0F-E358-D492CCC1C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D26C62-6484-FD2C-6EF5-58B9E0067E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710388-A67D-241F-A3C6-5B3B96C97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C895D-3F87-FAC7-0A33-3B4B96957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A9532-87CF-3B8F-0496-F8F4D146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15DC7F-9AC3-ED0B-B179-FF62033C6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874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C36B2-B8DA-6CCF-32C8-469E7FF1E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55086-9A2A-6239-4E92-103D60D04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1492D-FCF0-8437-C415-E79CF14614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8C2E7-868A-4E92-9C28-B7D55DD28325}" type="datetimeFigureOut">
              <a:rPr lang="en-US" smtClean="0"/>
              <a:t>10/27/2022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28167-928B-6E5E-4216-56EDE2437B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74422-0F0C-153F-4B27-C2E2734B2F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5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www.robostar.co.kr/en/160/subview.d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99667-4198-2FC9-6230-565C462318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cáo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2 </a:t>
            </a:r>
            <a:r>
              <a:rPr lang="en-US" dirty="0" err="1"/>
              <a:t>tuần</a:t>
            </a:r>
            <a:r>
              <a:rPr lang="en-US" dirty="0"/>
              <a:t> 42,43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EDBEA-421C-ED07-4541-D4A0CB5E80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604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27319-6E16-EB87-525B-C9895839F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Load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mẫu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SCARA robot SD-SA 600K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Robostar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từ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: </a:t>
            </a:r>
            <a:r>
              <a:rPr lang="en-US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Robot (robostar.co.kr)</a:t>
            </a:r>
            <a:endParaRPr lang="en-US" dirty="0"/>
          </a:p>
        </p:txBody>
      </p:sp>
      <p:pic>
        <p:nvPicPr>
          <p:cNvPr id="5" name="Picture 4" descr="Không có mô tả.">
            <a:extLst>
              <a:ext uri="{FF2B5EF4-FFF2-40B4-BE49-F238E27FC236}">
                <a16:creationId xmlns:a16="http://schemas.microsoft.com/office/drawing/2014/main" id="{10EEE791-E8F7-9CA3-64E4-E4EDA930E1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4961" y="1825625"/>
            <a:ext cx="3975544" cy="298450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2376AD-43E3-B944-3645-51B2DA658F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0583" y="1708150"/>
            <a:ext cx="7551223" cy="437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56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73FEF-8ACF-DE02-AA04-75E79256D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Tích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hợp form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truyền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nhận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thông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qua OPC UA</a:t>
            </a:r>
            <a:endParaRPr lang="en-US" dirty="0"/>
          </a:p>
        </p:txBody>
      </p:sp>
      <p:pic>
        <p:nvPicPr>
          <p:cNvPr id="4" name="20221027_181548">
            <a:hlinkClick r:id="" action="ppaction://media"/>
            <a:extLst>
              <a:ext uri="{FF2B5EF4-FFF2-40B4-BE49-F238E27FC236}">
                <a16:creationId xmlns:a16="http://schemas.microsoft.com/office/drawing/2014/main" id="{643D0D14-5849-41D3-C60D-4B372A8CCF0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0668" y="1536192"/>
            <a:ext cx="10739295" cy="4640771"/>
          </a:xfrm>
        </p:spPr>
      </p:pic>
    </p:spTree>
    <p:extLst>
      <p:ext uri="{BB962C8B-B14F-4D97-AF65-F5344CB8AC3E}">
        <p14:creationId xmlns:p14="http://schemas.microsoft.com/office/powerpoint/2010/main" val="2395468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57537-F9DB-B64A-B75F-4BDCB00F0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Inverse Kinematics</a:t>
            </a:r>
          </a:p>
        </p:txBody>
      </p:sp>
      <p:pic>
        <p:nvPicPr>
          <p:cNvPr id="5" name="20221027_182014">
            <a:hlinkClick r:id="" action="ppaction://media"/>
            <a:extLst>
              <a:ext uri="{FF2B5EF4-FFF2-40B4-BE49-F238E27FC236}">
                <a16:creationId xmlns:a16="http://schemas.microsoft.com/office/drawing/2014/main" id="{BF50FD8F-145D-E73C-9280-C3349574057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6055" y="1469009"/>
            <a:ext cx="8078025" cy="4829198"/>
          </a:xfrm>
        </p:spPr>
      </p:pic>
    </p:spTree>
    <p:extLst>
      <p:ext uri="{BB962C8B-B14F-4D97-AF65-F5344CB8AC3E}">
        <p14:creationId xmlns:p14="http://schemas.microsoft.com/office/powerpoint/2010/main" val="229582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69AD5-17CA-C6F0-288D-71730B800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Mouse Click</a:t>
            </a:r>
          </a:p>
        </p:txBody>
      </p:sp>
      <p:pic>
        <p:nvPicPr>
          <p:cNvPr id="4" name="20221027_182206">
            <a:hlinkClick r:id="" action="ppaction://media"/>
            <a:extLst>
              <a:ext uri="{FF2B5EF4-FFF2-40B4-BE49-F238E27FC236}">
                <a16:creationId xmlns:a16="http://schemas.microsoft.com/office/drawing/2014/main" id="{014631AC-1DAC-165B-00DB-EB302EC2D72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53897" y="1311120"/>
            <a:ext cx="8394954" cy="4865843"/>
          </a:xfrm>
        </p:spPr>
      </p:pic>
    </p:spTree>
    <p:extLst>
      <p:ext uri="{BB962C8B-B14F-4D97-AF65-F5344CB8AC3E}">
        <p14:creationId xmlns:p14="http://schemas.microsoft.com/office/powerpoint/2010/main" val="3209935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0E94F-6E7B-63C5-E0DE-C65718D82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Nhiệm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2 </a:t>
            </a:r>
            <a:r>
              <a:rPr lang="en-US" dirty="0" err="1"/>
              <a:t>tuần</a:t>
            </a:r>
            <a:r>
              <a:rPr lang="en-US" dirty="0"/>
              <a:t> </a:t>
            </a:r>
            <a:r>
              <a:rPr lang="en-US" dirty="0" err="1"/>
              <a:t>tới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C4D05-F237-9422-3B28-FBADF1325F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Robot Controller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mô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phỏng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thay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đổi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góc</a:t>
            </a:r>
            <a:r>
              <a:rPr lang="en-US" dirty="0">
                <a:sym typeface="Wingdings" panose="05000000000000000000" pitchFamily="2" charset="2"/>
              </a:rPr>
              <a:t> theta </a:t>
            </a:r>
            <a:r>
              <a:rPr lang="en-US" dirty="0" err="1">
                <a:sym typeface="Wingdings" panose="05000000000000000000" pitchFamily="2" charset="2"/>
              </a:rPr>
              <a:t>trên</a:t>
            </a:r>
            <a:r>
              <a:rPr lang="en-US" dirty="0">
                <a:sym typeface="Wingdings" panose="05000000000000000000" pitchFamily="2" charset="2"/>
              </a:rPr>
              <a:t> GUI.</a:t>
            </a:r>
          </a:p>
          <a:p>
            <a:r>
              <a:rPr lang="en-US" dirty="0" err="1">
                <a:sym typeface="Wingdings" panose="05000000000000000000" pitchFamily="2" charset="2"/>
              </a:rPr>
              <a:t>Hoàn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thiện</a:t>
            </a:r>
            <a:r>
              <a:rPr lang="en-US" dirty="0">
                <a:sym typeface="Wingdings" panose="05000000000000000000" pitchFamily="2" charset="2"/>
              </a:rPr>
              <a:t> Inverse Kinematics.</a:t>
            </a:r>
          </a:p>
          <a:p>
            <a:r>
              <a:rPr lang="en-US" dirty="0" err="1">
                <a:sym typeface="Wingdings" panose="05000000000000000000" pitchFamily="2" charset="2"/>
              </a:rPr>
              <a:t>Vẽ</a:t>
            </a:r>
            <a:r>
              <a:rPr lang="en-US" dirty="0">
                <a:sym typeface="Wingdings" panose="05000000000000000000" pitchFamily="2" charset="2"/>
              </a:rPr>
              <a:t> Workspace </a:t>
            </a:r>
            <a:r>
              <a:rPr lang="en-US" dirty="0" err="1">
                <a:sym typeface="Wingdings" panose="05000000000000000000" pitchFamily="2" charset="2"/>
              </a:rPr>
              <a:t>hoạt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động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cho</a:t>
            </a:r>
            <a:r>
              <a:rPr lang="en-US" dirty="0">
                <a:sym typeface="Wingdings" panose="05000000000000000000" pitchFamily="2" charset="2"/>
              </a:rPr>
              <a:t> Robot.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161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71</Words>
  <Application>Microsoft Office PowerPoint</Application>
  <PresentationFormat>Widescreen</PresentationFormat>
  <Paragraphs>9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Báo cáo đồ án 2 tuần 42,43</vt:lpstr>
      <vt:lpstr>Load mẫu SCARA robot SD-SA 600K Robostar từ: Robot (robostar.co.kr)</vt:lpstr>
      <vt:lpstr>Tích hợp form truyền nhận thông qua OPC UA</vt:lpstr>
      <vt:lpstr>Inverse Kinematics</vt:lpstr>
      <vt:lpstr>Mouse Click</vt:lpstr>
      <vt:lpstr>Nhiệm vụ 2 tuần tới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đồ án 2 tuần 42,43</dc:title>
  <dc:creator>Nguyên Khang Dương</dc:creator>
  <cp:lastModifiedBy>Nguyên Khang Dương</cp:lastModifiedBy>
  <cp:revision>2</cp:revision>
  <dcterms:created xsi:type="dcterms:W3CDTF">2022-10-27T11:12:18Z</dcterms:created>
  <dcterms:modified xsi:type="dcterms:W3CDTF">2022-10-27T11:52:23Z</dcterms:modified>
</cp:coreProperties>
</file>

<file path=docProps/thumbnail.jpeg>
</file>